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11" r:id="rId41"/>
    <p:sldId id="340" r:id="rId42"/>
    <p:sldId id="329" r:id="rId43"/>
    <p:sldId id="275" r:id="rId44"/>
    <p:sldId id="306" r:id="rId45"/>
    <p:sldId id="308" r:id="rId46"/>
    <p:sldId id="276" r:id="rId47"/>
    <p:sldId id="343" r:id="rId48"/>
    <p:sldId id="277" r:id="rId49"/>
  </p:sldIdLst>
  <p:sldSz cx="12192000" cy="6858000"/>
  <p:notesSz cx="6858000" cy="9144000"/>
  <p:embeddedFontLst>
    <p:embeddedFont>
      <p:font typeface="남양주 고딕 B" panose="02020603020101020101" pitchFamily="18" charset="-127"/>
      <p:regular r:id="rId51"/>
    </p:embeddedFont>
    <p:embeddedFont>
      <p:font typeface="조선일보명조" panose="02030304000000000000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opperplate Gothic Bold" panose="020E0705020206020404" pitchFamily="34" charset="0"/>
      <p:regular r:id="rId55"/>
    </p:embeddedFont>
    <p:embeddedFont>
      <p:font typeface="남양주 고딕 M" panose="02020603020101020101" pitchFamily="18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9423" autoAdjust="0"/>
  </p:normalViewPr>
  <p:slideViewPr>
    <p:cSldViewPr snapToGrid="0">
      <p:cViewPr varScale="1">
        <p:scale>
          <a:sx n="108" d="100"/>
          <a:sy n="108" d="100"/>
        </p:scale>
        <p:origin x="-102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xmlns="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:a16="http://schemas.microsoft.com/office/drawing/2014/main" xmlns="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xmlns="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xmlns="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:a16="http://schemas.microsoft.com/office/drawing/2014/main" xmlns="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xmlns="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xmlns="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xmlns="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:a16="http://schemas.microsoft.com/office/drawing/2014/main" xmlns="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xmlns="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xmlns="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:a16="http://schemas.microsoft.com/office/drawing/2014/main" xmlns="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:a16="http://schemas.microsoft.com/office/drawing/2014/main" xmlns="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xmlns="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:a16="http://schemas.microsoft.com/office/drawing/2014/main" xmlns="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xmlns="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:a16="http://schemas.microsoft.com/office/drawing/2014/main" xmlns="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xmlns="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xmlns="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:a16="http://schemas.microsoft.com/office/drawing/2014/main" xmlns="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xmlns="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xmlns="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5"/>
          <p:cNvSpPr>
            <a:spLocks/>
          </p:cNvSpPr>
          <p:nvPr/>
        </p:nvSpPr>
        <p:spPr bwMode="auto">
          <a:xfrm>
            <a:off x="3098805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6" name="Freeform 5"/>
          <p:cNvSpPr>
            <a:spLocks/>
          </p:cNvSpPr>
          <p:nvPr/>
        </p:nvSpPr>
        <p:spPr bwMode="auto">
          <a:xfrm>
            <a:off x="4720563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>
            <a:off x="6342321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7964079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9585837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52" y="860083"/>
            <a:ext cx="5416624" cy="57302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0" y="914400"/>
            <a:ext cx="17934649" cy="11303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22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16 L -0.36718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718 2.59259E-6 L -0.62773 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773 0.00069 L -0.7319 -0.180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19 -0.18032 L -0.522 -0.32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2 -0.32037 L -0.66797 -0.522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76 -0.51783 L -0.80651 -0.683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914399"/>
            <a:ext cx="21342820" cy="79374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곡 상세 정보 조회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11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1002E-6 L -0.66758 -2.910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58 -2.91002E-6 L -0.84037 -2.910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256 -0.00115 L -0.83256 -0.251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21 -0.23733 L -1.05404 -0.237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349480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3494802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(60.6%)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40426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40426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(60.6%)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1384</Words>
  <Application>Microsoft Office PowerPoint</Application>
  <PresentationFormat>사용자 지정</PresentationFormat>
  <Paragraphs>653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남양주 고딕 B</vt:lpstr>
      <vt:lpstr>Wingdings</vt:lpstr>
      <vt:lpstr>조선일보명조</vt:lpstr>
      <vt:lpstr>Aharoni</vt:lpstr>
      <vt:lpstr>Times New Roman</vt:lpstr>
      <vt:lpstr>맑은 고딕</vt:lpstr>
      <vt:lpstr>Copperplate Gothic Bold</vt:lpstr>
      <vt:lpstr>남양주 고딕 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266</cp:revision>
  <dcterms:created xsi:type="dcterms:W3CDTF">2017-09-20T05:09:45Z</dcterms:created>
  <dcterms:modified xsi:type="dcterms:W3CDTF">2018-07-20T06:54:17Z</dcterms:modified>
</cp:coreProperties>
</file>